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0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3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5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19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7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9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8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0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2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06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8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1EA4-9CB7-4129-AD90-4E1D97B7FA0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D23E7-50B2-424C-ABA3-2B79D1FA3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4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" y="0"/>
            <a:ext cx="7629525" cy="130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" y="1428750"/>
            <a:ext cx="2819400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1" y="2003842"/>
            <a:ext cx="9286875" cy="36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1" y="2512005"/>
            <a:ext cx="5037257" cy="3256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3" y="2983902"/>
            <a:ext cx="7620000" cy="485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" y="3653932"/>
            <a:ext cx="2838450" cy="2884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1" y="4133617"/>
            <a:ext cx="64103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5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38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2057400"/>
            <a:ext cx="111347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68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96"/>
            <a:ext cx="10963275" cy="1085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146"/>
            <a:ext cx="112395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09" y="0"/>
            <a:ext cx="90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13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2" y="0"/>
            <a:ext cx="4210050" cy="4491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179"/>
            <a:ext cx="10825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39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29"/>
            <a:ext cx="110871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3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761"/>
            <a:ext cx="10877550" cy="278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" y="3071061"/>
            <a:ext cx="85344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82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91850" cy="142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28750"/>
            <a:ext cx="108489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67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6575" cy="314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0629900" cy="3562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675"/>
            <a:ext cx="110680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60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53750" cy="2676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525"/>
            <a:ext cx="111061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68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6" y="0"/>
            <a:ext cx="934738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-1"/>
            <a:ext cx="216024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期中答案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91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34" y="0"/>
            <a:ext cx="929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06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4" y="0"/>
            <a:ext cx="937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8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3" y="0"/>
            <a:ext cx="8181975" cy="45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3" y="457200"/>
            <a:ext cx="865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9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1" y="0"/>
            <a:ext cx="962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0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262"/>
            <a:ext cx="10934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7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07" y="0"/>
            <a:ext cx="824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673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34200" cy="71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958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8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2" y="0"/>
            <a:ext cx="875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516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220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275"/>
            <a:ext cx="11077575" cy="3533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07" y="5334501"/>
            <a:ext cx="30670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59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23505" cy="56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36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7" y="215314"/>
            <a:ext cx="11823903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42912"/>
            <a:ext cx="11049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552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7" y="155408"/>
            <a:ext cx="1046797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108"/>
            <a:ext cx="9610725" cy="259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7" y="3774908"/>
            <a:ext cx="109728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68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2" y="187993"/>
            <a:ext cx="98869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9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88"/>
            <a:ext cx="10687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212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18"/>
            <a:ext cx="106870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49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6" y="0"/>
            <a:ext cx="8532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93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0391775" cy="2362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11068050" cy="3562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93" y="5462587"/>
            <a:ext cx="29527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87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838200"/>
            <a:ext cx="10687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3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5" y="0"/>
            <a:ext cx="11087100" cy="5534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" y="5534025"/>
            <a:ext cx="74961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2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415"/>
            <a:ext cx="10991850" cy="2428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603333"/>
            <a:ext cx="74961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9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1" y="0"/>
            <a:ext cx="10563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2543175"/>
            <a:ext cx="10906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869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143125"/>
            <a:ext cx="95631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80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87100" cy="4505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" y="4505325"/>
            <a:ext cx="112204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13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09550"/>
            <a:ext cx="111823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270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923925"/>
            <a:ext cx="111918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24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4" y="0"/>
            <a:ext cx="877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0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2" y="0"/>
            <a:ext cx="6772275" cy="114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0834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8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6110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7891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6079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16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543050"/>
            <a:ext cx="87725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678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3903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01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19287"/>
            <a:ext cx="10668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2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95425"/>
            <a:ext cx="10629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71487"/>
            <a:ext cx="110109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3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400175"/>
            <a:ext cx="110013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790700"/>
            <a:ext cx="111442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11"/>
            <a:ext cx="11902190" cy="65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762000"/>
            <a:ext cx="11096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1462087"/>
            <a:ext cx="10791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7" y="0"/>
            <a:ext cx="11065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3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104900"/>
            <a:ext cx="113728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88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3" y="227897"/>
            <a:ext cx="10555184" cy="56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3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7402" cy="5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209675"/>
            <a:ext cx="11058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58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3" y="0"/>
            <a:ext cx="1059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6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8" y="228209"/>
            <a:ext cx="10648950" cy="130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8" y="1942476"/>
            <a:ext cx="9258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39450" cy="133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288"/>
            <a:ext cx="5619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8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42"/>
            <a:ext cx="12067082" cy="4852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5" y="5025026"/>
            <a:ext cx="9545743" cy="18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1047750"/>
            <a:ext cx="83153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86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43" y="0"/>
            <a:ext cx="9286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86" y="0"/>
            <a:ext cx="968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0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391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77" y="0"/>
            <a:ext cx="921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31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9" y="0"/>
            <a:ext cx="10685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3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90487"/>
            <a:ext cx="117157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7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900112"/>
            <a:ext cx="109442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200150"/>
            <a:ext cx="9877425" cy="445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37" y="5657850"/>
            <a:ext cx="67437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8" y="-1"/>
            <a:ext cx="12021605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54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985837"/>
            <a:ext cx="108680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0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8125"/>
            <a:ext cx="11049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381125"/>
            <a:ext cx="10763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3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1" y="111099"/>
            <a:ext cx="9952141" cy="4268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4510165"/>
            <a:ext cx="1005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7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43"/>
            <a:ext cx="11029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26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300162"/>
            <a:ext cx="11039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6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" y="0"/>
            <a:ext cx="10944225" cy="164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825"/>
            <a:ext cx="114204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7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66675"/>
            <a:ext cx="112871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69"/>
            <a:ext cx="108775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6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0"/>
            <a:ext cx="12057689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6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66834" cy="43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2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33362"/>
            <a:ext cx="109251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0"/>
            <a:ext cx="828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17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2857500"/>
            <a:ext cx="109442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8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5" y="0"/>
            <a:ext cx="10895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3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" y="990600"/>
            <a:ext cx="10982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6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1557337"/>
            <a:ext cx="112871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43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66950"/>
            <a:ext cx="10744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2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00" y="0"/>
            <a:ext cx="873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904875"/>
            <a:ext cx="119919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1814512"/>
            <a:ext cx="6886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91"/>
            <a:ext cx="11961819" cy="6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7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66700"/>
            <a:ext cx="105346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96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66700"/>
            <a:ext cx="105346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93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14312"/>
            <a:ext cx="10953750" cy="6429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2" y="5951095"/>
            <a:ext cx="2143125" cy="2944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1" y="6368906"/>
            <a:ext cx="2333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83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223962"/>
            <a:ext cx="88487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9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170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3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3695" cy="193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11750934" cy="11657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5" y="3096126"/>
            <a:ext cx="10734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5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3"/>
            <a:ext cx="11039475" cy="1762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2182513"/>
            <a:ext cx="10753725" cy="106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3325318"/>
            <a:ext cx="10734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0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39"/>
            <a:ext cx="10839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35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1" y="0"/>
            <a:ext cx="1043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89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61" y="0"/>
            <a:ext cx="890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5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0" y="0"/>
            <a:ext cx="12024226" cy="4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21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21091"/>
            <a:ext cx="10601325" cy="2028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2" y="2354782"/>
            <a:ext cx="6048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1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261937"/>
            <a:ext cx="112680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0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9525"/>
            <a:ext cx="112585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4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7" y="0"/>
            <a:ext cx="8774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60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24" y="0"/>
            <a:ext cx="1084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985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" y="221832"/>
            <a:ext cx="10906125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357"/>
            <a:ext cx="9206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2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" y="294272"/>
            <a:ext cx="10668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3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1700212"/>
            <a:ext cx="112871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00"/>
            <a:ext cx="11925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6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47" y="0"/>
            <a:ext cx="12166939" cy="36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9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68" y="0"/>
            <a:ext cx="951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63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266950"/>
            <a:ext cx="111061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17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2" y="1495425"/>
            <a:ext cx="6048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99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23825"/>
            <a:ext cx="107632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7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671512"/>
            <a:ext cx="104965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00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0325" cy="523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65"/>
            <a:ext cx="98393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5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75"/>
            <a:ext cx="11871158" cy="57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8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74"/>
            <a:ext cx="12049464" cy="59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3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6" y="0"/>
            <a:ext cx="8067675" cy="2162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934" y="2025316"/>
            <a:ext cx="11010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55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29950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275"/>
            <a:ext cx="110680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5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87"/>
            <a:ext cx="12248504" cy="47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8"/>
            <a:ext cx="11106150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795"/>
            <a:ext cx="11287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8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38" y="113046"/>
            <a:ext cx="10877550" cy="2428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843086"/>
            <a:ext cx="5143500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1921"/>
            <a:ext cx="109347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8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94" y="0"/>
            <a:ext cx="816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7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881187"/>
            <a:ext cx="87249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7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22" y="0"/>
            <a:ext cx="784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7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852487"/>
            <a:ext cx="108299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4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9" y="118059"/>
            <a:ext cx="81343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60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1267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42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204912"/>
            <a:ext cx="113347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</Words>
  <Application>Microsoft Office PowerPoint</Application>
  <PresentationFormat>宽屏</PresentationFormat>
  <Paragraphs>1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5</cp:revision>
  <dcterms:created xsi:type="dcterms:W3CDTF">2022-12-08T14:15:57Z</dcterms:created>
  <dcterms:modified xsi:type="dcterms:W3CDTF">2022-12-09T08:28:24Z</dcterms:modified>
</cp:coreProperties>
</file>